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94DF-6217-40A5-AE42-BCEF9533B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CA9D7-8333-46A8-AD3C-D41AAC4AE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AE080-4692-4276-89CA-BD3ED4A5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966F0-0AE4-4212-A406-3ACA921B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35943-1F36-4F22-A45C-40EFF498E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1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9DBB9-7C04-44A8-AC6E-B0885D4B4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A196B-FA76-481E-9116-B5C54215E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F2F99-16CF-4F47-A5EB-9F8BFEDD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284B5-B9CB-4F81-96EE-413F6692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D025F-E892-432A-A962-C2C9DACD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5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3AE4F-06EE-4285-8485-A9AC4A52A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0ACDED-9FCE-4E30-8DC0-8453C14FA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83DC6-4056-4F79-8223-21AFA0B75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F6D0D-719B-4B07-991A-083FDBAD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12CEA-60D9-47E0-B99F-F0353FE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E50C-B8C4-40F8-8C14-BD017BC49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6CFA3-87AD-4965-9AA4-7F1E63EFB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A914-1AB2-4CB1-95A6-227BE4A5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22D2-5944-4AB8-9684-1AAC4E41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C8C85-18C2-4908-B9CD-592253214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3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9E64A-ED91-4B0D-9437-94A84982B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670C5-054E-47C1-A337-6BD36AA6C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4D98A-3C30-405C-AB8B-261F78DF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25B31-AF7B-4390-BA20-BD168C7C8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A266A-2839-4367-8C0F-480D331F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7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77579-2BE4-4A46-AADD-C67D5480D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99B5D-6CC8-4E6C-A842-2F8649E56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6B91D2-1F0A-4307-A329-A157C15B5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58DEF-50C0-4E9A-B5E9-7E250047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638F5-8BEC-43DA-AD95-FC3D568A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C226D-0C51-4906-B94C-594100437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43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27C36-776B-4A6E-AD35-2BFDB4AA9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A1FC3-3A5E-4F35-B672-94F1AFCFF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D2C2A-7146-4992-8356-912F7B282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4173F-5DB2-4DDD-B6A8-1CE4F25EF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5FB2D-7144-4145-8E40-FD53FC92A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FBD202-4DE2-4926-9EA3-5AAE9F5A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9A3DBA-1111-4F7A-B210-C2AE5C38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CFC42-D5CE-49EB-B480-0D8E65BC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6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2C6B-1BD7-4C02-96CC-15210D08A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3FE35-EC01-424F-B04E-54EE1FAB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13DE9-9B91-41AA-AD7B-F3C49373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98E8DC-FB8A-44AC-8AE4-8EAC9C8A0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5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4E6754-05F2-470C-80FB-6CAE2F6D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B9959-B1EA-4294-8E7B-DD7E8B82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ACF91-0B76-40D7-A58E-57E18389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106D-290B-451C-9E51-F825AAEE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80A33-E21F-4B2D-9F57-351F4E404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FBC0D3-0BE1-42C9-BF51-1AB28860D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32907-9ADC-4EEF-AC22-DB8A7A52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C8ECF-235E-4426-8BCD-0E75F642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AEF5C-3C2B-4A55-9C93-DF183D09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5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4375-C4A2-4AEE-A074-BF69C3BCE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C1D891-5112-40A5-8AA4-CC6C7ED67F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32A06C-6965-443E-A407-61F8B9E27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E9BDD4-E054-4E21-BFE3-51E2B3AF3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60202-FDCA-4A9C-85E2-1E685C9C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06C41-AC3D-4402-B77A-373762A5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0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C0F1C1-BB2C-45BC-AAA9-0BCD35323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C0F33-EC81-46D0-8C7C-F417B326A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89E54-4344-4801-B23D-6C43F83C6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0E98-5E1D-4105-A909-6504CFD3FD92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F18F8-6CBE-4CEA-BF44-385400644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5BAE7-8EE7-4C9A-BD5F-F3209BC09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EBB6D-93C6-41CE-9E45-803334D8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5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0D11F3-7021-47C8-9D30-CC1879A67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757" y="409669"/>
            <a:ext cx="10953283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Mapping and convening – Improving ecosystem data management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AD145-99AA-4BEB-A68A-FA765D6FC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323276"/>
            <a:ext cx="5157787" cy="823912"/>
          </a:xfrm>
        </p:spPr>
        <p:txBody>
          <a:bodyPr/>
          <a:lstStyle/>
          <a:p>
            <a:r>
              <a:rPr lang="en-US" dirty="0"/>
              <a:t>What we have done so far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FC49C4-1B32-4D78-9DF3-F1484268E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772" y="2339557"/>
            <a:ext cx="10631252" cy="36845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6"/>
                </a:solidFill>
              </a:rPr>
              <a:t>Fin-tech mapping </a:t>
            </a:r>
            <a:r>
              <a:rPr lang="en-US" dirty="0"/>
              <a:t>- Private Sector Actors (PSA) operating in the Digital Financial services space in the Uganda refugee response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6"/>
                </a:solidFill>
              </a:rPr>
              <a:t>Agri-tech mapping </a:t>
            </a:r>
            <a:r>
              <a:rPr lang="en-US" dirty="0"/>
              <a:t>- Private Sector Actors  operating in the agriculture space in the Uganda refugee response</a:t>
            </a:r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chemeClr val="accent6"/>
                </a:solidFill>
              </a:rPr>
              <a:t>Settlement Level Actor Mapping (SLAM)</a:t>
            </a:r>
            <a:r>
              <a:rPr lang="en-US" dirty="0"/>
              <a:t> – Mapping of actors operating in refugee settlements, and Kampala to promote </a:t>
            </a:r>
            <a:r>
              <a:rPr lang="en-US" dirty="0" err="1"/>
              <a:t>localisation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>
                <a:solidFill>
                  <a:srgbClr val="FFC000"/>
                </a:solidFill>
              </a:rPr>
              <a:t>Uganda Skilling Exchange (USE) </a:t>
            </a:r>
            <a:r>
              <a:rPr lang="en-US" dirty="0"/>
              <a:t>– platform to centrally share training and skill-building opportunities for refugees and host community participants and for the participants to easily find and </a:t>
            </a:r>
            <a:r>
              <a:rPr lang="en-US" dirty="0" err="1"/>
              <a:t>enrol</a:t>
            </a:r>
            <a:r>
              <a:rPr lang="en-US" dirty="0"/>
              <a:t> in training and skill-building programs</a:t>
            </a:r>
          </a:p>
        </p:txBody>
      </p:sp>
    </p:spTree>
    <p:extLst>
      <p:ext uri="{BB962C8B-B14F-4D97-AF65-F5344CB8AC3E}">
        <p14:creationId xmlns:p14="http://schemas.microsoft.com/office/powerpoint/2010/main" val="2534131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9FCFF7-5D3B-4C60-A09A-720EC3465A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27" r="6106"/>
          <a:stretch/>
        </p:blipFill>
        <p:spPr>
          <a:xfrm>
            <a:off x="992927" y="242047"/>
            <a:ext cx="9773028" cy="649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5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00E844-78EC-40F8-B54A-35D56E4F13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247" y="114669"/>
            <a:ext cx="10569723" cy="662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3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D81134-9F15-499D-80EB-88FC056E6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894" y="913633"/>
            <a:ext cx="9722224" cy="56508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645335-FCE9-4D6C-942D-A8C166E5D1EB}"/>
              </a:ext>
            </a:extLst>
          </p:cNvPr>
          <p:cNvSpPr txBox="1"/>
          <p:nvPr/>
        </p:nvSpPr>
        <p:spPr>
          <a:xfrm>
            <a:off x="1169894" y="544301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SLAM – Settlement Level Actor Mapping</a:t>
            </a:r>
          </a:p>
        </p:txBody>
      </p:sp>
    </p:spTree>
    <p:extLst>
      <p:ext uri="{BB962C8B-B14F-4D97-AF65-F5344CB8AC3E}">
        <p14:creationId xmlns:p14="http://schemas.microsoft.com/office/powerpoint/2010/main" val="58892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17E55A9-720C-44D0-8054-99B977249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87" y="499070"/>
            <a:ext cx="10031225" cy="61825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C0A104-AB54-4A02-BF3F-00C829E9099B}"/>
              </a:ext>
            </a:extLst>
          </p:cNvPr>
          <p:cNvSpPr txBox="1"/>
          <p:nvPr/>
        </p:nvSpPr>
        <p:spPr>
          <a:xfrm>
            <a:off x="282388" y="11782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USE – Uganda Skilling Exchange </a:t>
            </a:r>
          </a:p>
        </p:txBody>
      </p:sp>
    </p:spTree>
    <p:extLst>
      <p:ext uri="{BB962C8B-B14F-4D97-AF65-F5344CB8AC3E}">
        <p14:creationId xmlns:p14="http://schemas.microsoft.com/office/powerpoint/2010/main" val="95214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CE969E87-E3C7-4C2D-8E45-02D35BD8A2D2}"/>
              </a:ext>
            </a:extLst>
          </p:cNvPr>
          <p:cNvSpPr txBox="1">
            <a:spLocks/>
          </p:cNvSpPr>
          <p:nvPr/>
        </p:nvSpPr>
        <p:spPr>
          <a:xfrm>
            <a:off x="531435" y="570241"/>
            <a:ext cx="4711989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What we are doing next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9368B23C-173D-423A-AC9F-655FD1F1D263}"/>
              </a:ext>
            </a:extLst>
          </p:cNvPr>
          <p:cNvSpPr txBox="1">
            <a:spLocks/>
          </p:cNvSpPr>
          <p:nvPr/>
        </p:nvSpPr>
        <p:spPr>
          <a:xfrm>
            <a:off x="384499" y="1586706"/>
            <a:ext cx="11179971" cy="36845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b="1" dirty="0"/>
              <a:t>SLAM</a:t>
            </a:r>
            <a:r>
              <a:rPr lang="en-US" dirty="0"/>
              <a:t> – Transition to Charter for Change Working Group Uganda – Annual verifications, member trainings, etc.</a:t>
            </a:r>
          </a:p>
          <a:p>
            <a:pPr>
              <a:lnSpc>
                <a:spcPct val="120000"/>
              </a:lnSpc>
            </a:pPr>
            <a:r>
              <a:rPr lang="en-US" b="1" dirty="0"/>
              <a:t>USE</a:t>
            </a:r>
            <a:r>
              <a:rPr lang="en-US" dirty="0"/>
              <a:t>: Phase one: making the information available, and phase two – registration, certification, tracking etc. 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Climate actor Mapping - </a:t>
            </a:r>
            <a:r>
              <a:rPr lang="en-US" dirty="0"/>
              <a:t>build knowledge, capacity, and understanding of the Ugandan Climate Change Action context and Climate Adaptive </a:t>
            </a:r>
          </a:p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sz="3600" b="1" dirty="0"/>
          </a:p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B0F0"/>
                </a:solidFill>
              </a:rPr>
              <a:t>Access all mappings here - https://ulearn-uganda.org/actor-mapping/</a:t>
            </a:r>
          </a:p>
        </p:txBody>
      </p:sp>
    </p:spTree>
    <p:extLst>
      <p:ext uri="{BB962C8B-B14F-4D97-AF65-F5344CB8AC3E}">
        <p14:creationId xmlns:p14="http://schemas.microsoft.com/office/powerpoint/2010/main" val="1246484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EBCC84CC81314C8E2AFEA60BD813EC" ma:contentTypeVersion="13" ma:contentTypeDescription="Create a new document." ma:contentTypeScope="" ma:versionID="cb556c38233e44eae0b9bebd5a1672f2">
  <xsd:schema xmlns:xsd="http://www.w3.org/2001/XMLSchema" xmlns:xs="http://www.w3.org/2001/XMLSchema" xmlns:p="http://schemas.microsoft.com/office/2006/metadata/properties" xmlns:ns2="3b21a743-5936-412d-82c7-9d5f03481fad" xmlns:ns3="1525ca41-ac4e-4b0a-b15e-11f6ed75e851" targetNamespace="http://schemas.microsoft.com/office/2006/metadata/properties" ma:root="true" ma:fieldsID="8739014810f8283abae42c4abd6de063" ns2:_="" ns3:_="">
    <xsd:import namespace="3b21a743-5936-412d-82c7-9d5f03481fad"/>
    <xsd:import namespace="1525ca41-ac4e-4b0a-b15e-11f6ed75e8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21a743-5936-412d-82c7-9d5f03481f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2e85e36-fc34-4d33-be53-5036fe2c97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5ca41-ac4e-4b0a-b15e-11f6ed75e85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ccb3e95-470a-4534-97ce-2acb9d960ee3}" ma:internalName="TaxCatchAll" ma:showField="CatchAllData" ma:web="1525ca41-ac4e-4b0a-b15e-11f6ed75e8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36DF7-199A-4669-923A-40744F43E1D7}"/>
</file>

<file path=customXml/itemProps2.xml><?xml version="1.0" encoding="utf-8"?>
<ds:datastoreItem xmlns:ds="http://schemas.openxmlformats.org/officeDocument/2006/customXml" ds:itemID="{BAE73D3B-5904-43EB-93F9-2E1E2F299FD0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197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Mapping and convening – Improving ecosystem data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Ankunda, Kullein</dc:creator>
  <cp:lastModifiedBy>Ankunda, Kullein</cp:lastModifiedBy>
  <cp:revision>10</cp:revision>
  <dcterms:created xsi:type="dcterms:W3CDTF">2023-06-14T06:36:14Z</dcterms:created>
  <dcterms:modified xsi:type="dcterms:W3CDTF">2023-06-15T06:32:54Z</dcterms:modified>
</cp:coreProperties>
</file>