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313" r:id="rId3"/>
    <p:sldId id="316" r:id="rId4"/>
    <p:sldId id="263" r:id="rId5"/>
    <p:sldId id="264" r:id="rId6"/>
    <p:sldId id="317" r:id="rId7"/>
    <p:sldId id="31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00691F-1D65-70A9-A12B-EA2B947ADD52}" name="Dhuha Abdlmunem" initials="DA" userId="S::dabdlmunem@oxfam.org.uk::83b6ed30-f4f3-4d64-96fd-1cbb5bf12b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sam AlTaha" initials="WA" lastIdx="1" clrIdx="0">
    <p:extLst>
      <p:ext uri="{19B8F6BF-5375-455C-9EA6-DF929625EA0E}">
        <p15:presenceInfo xmlns:p15="http://schemas.microsoft.com/office/powerpoint/2012/main" userId="S::WAlTaha@oxfam.org.uk::e7ee0d00-36ec-4730-b71b-5faa04c3c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7D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>
        <p:scale>
          <a:sx n="92" d="100"/>
          <a:sy n="92" d="100"/>
        </p:scale>
        <p:origin x="240" y="-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8BC84-FDEF-435D-A6A0-53EC1DE9AAF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D2017-F844-477E-B279-7CEEA0EC0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 algn="r" rtl="1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r" rtl="1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0Pu8eat88xjp9FWzvEo4ZJspJzaSiV30/view?usp=drive_link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848C-D0AF-440B-927A-01EC5161F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18" y="1299648"/>
            <a:ext cx="10993549" cy="6981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OpenSans-Regular"/>
                <a:cs typeface="Arial" panose="020B0604020202020204" pitchFamily="34" charset="0"/>
              </a:rPr>
              <a:t>Iraq Response Innovation Lab</a:t>
            </a:r>
            <a:endParaRPr lang="en-US" sz="4000" b="1" dirty="0">
              <a:latin typeface="OpenSans-Regular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33449C9-90E5-4194-8670-FB4C0D8F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91" y="3772235"/>
            <a:ext cx="5153025" cy="178611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EFCBFC9-0D0C-4E2E-A157-E4A3EBA5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" y="3772235"/>
            <a:ext cx="4762419" cy="17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AE530-5022-F767-0DE5-07FD297F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54" y="2922100"/>
            <a:ext cx="317190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Incubator Modality</a:t>
            </a:r>
          </a:p>
        </p:txBody>
      </p: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072" name="Rectangle 2071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4" name="Rectangle 2073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01BFB-A7BF-C1F3-2595-7DE0FC7BB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110" y="2052084"/>
            <a:ext cx="3033249" cy="3856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24485" lvl="1" indent="0"/>
            <a:endParaRPr lang="en-US">
              <a:solidFill>
                <a:srgbClr val="FFFFFF"/>
              </a:solidFill>
            </a:endParaRPr>
          </a:p>
          <a:p>
            <a:pPr marL="629920" lvl="1" indent="-305435"/>
            <a:endParaRPr lang="en-US">
              <a:solidFill>
                <a:srgbClr val="FFFFFF"/>
              </a:solidFill>
            </a:endParaRPr>
          </a:p>
          <a:p>
            <a:pPr marL="324485" lvl="1" indent="0"/>
            <a:endParaRPr lang="en-US">
              <a:solidFill>
                <a:srgbClr val="FFFFFF"/>
              </a:solidFill>
            </a:endParaRPr>
          </a:p>
          <a:p>
            <a:pPr marL="629920" lvl="1" indent="-305435"/>
            <a:endParaRPr lang="en-US">
              <a:solidFill>
                <a:srgbClr val="FFFFFF"/>
              </a:solidFill>
            </a:endParaRPr>
          </a:p>
          <a:p>
            <a:pPr marL="629920" lvl="1" indent="-305435"/>
            <a:endParaRPr lang="en-US">
              <a:solidFill>
                <a:srgbClr val="FFFFFF"/>
              </a:solidFill>
            </a:endParaRPr>
          </a:p>
          <a:p>
            <a:pPr marL="629920" lvl="1" indent="-305435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BD1EA0B-EFB1-4CB7-8645-124A5936F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1" r="5471" b="-1"/>
          <a:stretch/>
        </p:blipFill>
        <p:spPr bwMode="auto">
          <a:xfrm>
            <a:off x="4149855" y="1865915"/>
            <a:ext cx="8042146" cy="36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s, graphic design, text, font&#10;&#10;Description automatically generated">
            <a:extLst>
              <a:ext uri="{FF2B5EF4-FFF2-40B4-BE49-F238E27FC236}">
                <a16:creationId xmlns:a16="http://schemas.microsoft.com/office/drawing/2014/main" id="{B934D0FC-165D-427F-8713-DAE9F0371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80" y="3796918"/>
            <a:ext cx="2698701" cy="1927644"/>
          </a:xfrm>
          <a:prstGeom prst="rect">
            <a:avLst/>
          </a:prstGeom>
        </p:spPr>
      </p:pic>
      <p:pic>
        <p:nvPicPr>
          <p:cNvPr id="5" name="Picture 4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6A78A310-9B1F-42CF-BEF0-693DAB507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510" y="911612"/>
            <a:ext cx="2932643" cy="11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56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7157-2706-4747-A95A-99518D90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A72A8-A3ED-550D-7991-3A6358CF23B8}"/>
              </a:ext>
            </a:extLst>
          </p:cNvPr>
          <p:cNvSpPr txBox="1"/>
          <p:nvPr/>
        </p:nvSpPr>
        <p:spPr>
          <a:xfrm>
            <a:off x="2003368" y="3321966"/>
            <a:ext cx="7707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IRIL- Video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4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1F21A6-B87A-4960-A07C-4DBCB110EF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A12AFA-5C16-4C63-9201-28B7BA44B114}"/>
              </a:ext>
            </a:extLst>
          </p:cNvPr>
          <p:cNvSpPr/>
          <p:nvPr/>
        </p:nvSpPr>
        <p:spPr>
          <a:xfrm>
            <a:off x="446534" y="716661"/>
            <a:ext cx="2902841" cy="1551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AGRIBUSINESS INCUBATED PROJECTS</a:t>
            </a:r>
          </a:p>
        </p:txBody>
      </p:sp>
    </p:spTree>
    <p:extLst>
      <p:ext uri="{BB962C8B-B14F-4D97-AF65-F5344CB8AC3E}">
        <p14:creationId xmlns:p14="http://schemas.microsoft.com/office/powerpoint/2010/main" val="176203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BD7F6-9488-C113-41FC-61E1A7BB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A7215-E1A6-3411-2E24-64C0FF57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673774"/>
            <a:ext cx="11029615" cy="3721533"/>
          </a:xfrm>
        </p:spPr>
        <p:txBody>
          <a:bodyPr/>
          <a:lstStyle/>
          <a:p>
            <a:r>
              <a:rPr lang="en-GB" dirty="0"/>
              <a:t>Agriculture specialist to be on board since the beginning</a:t>
            </a:r>
          </a:p>
          <a:p>
            <a:r>
              <a:rPr lang="en-GB" dirty="0"/>
              <a:t>Better system for evaluating commitment of innovators to their start-ups</a:t>
            </a:r>
          </a:p>
          <a:p>
            <a:r>
              <a:rPr lang="en-GB" dirty="0"/>
              <a:t>A systemized process of contracting and funding individual innovators</a:t>
            </a:r>
          </a:p>
          <a:p>
            <a:r>
              <a:rPr lang="en-GB" dirty="0"/>
              <a:t>Start-ups need to be independent from governmental challenges</a:t>
            </a:r>
          </a:p>
          <a:p>
            <a:r>
              <a:rPr lang="en-GB" dirty="0"/>
              <a:t>Emergency costs to be added into budgets, in case of unpredictable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7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83D1-6B30-666D-E804-7CB2E27A1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EC4A7-3C62-5CF5-B67A-0A2A5BA73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74FBA-F21C-4E29-A395-B74CA233B515}"/>
              </a:ext>
            </a:extLst>
          </p:cNvPr>
          <p:cNvSpPr txBox="1"/>
          <p:nvPr/>
        </p:nvSpPr>
        <p:spPr>
          <a:xfrm>
            <a:off x="924674" y="3013501"/>
            <a:ext cx="1033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Thank you!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226443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5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5967D5"/>
      </a:accent1>
      <a:accent2>
        <a:srgbClr val="FF0000"/>
      </a:accent2>
      <a:accent3>
        <a:srgbClr val="FCEE21"/>
      </a:accent3>
      <a:accent4>
        <a:srgbClr val="FFB800"/>
      </a:accent4>
      <a:accent5>
        <a:srgbClr val="66B1CE"/>
      </a:accent5>
      <a:accent6>
        <a:srgbClr val="00A145"/>
      </a:accent6>
      <a:hlink>
        <a:srgbClr val="828282"/>
      </a:hlink>
      <a:folHlink>
        <a:srgbClr val="A5A5A5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Open sans</vt:lpstr>
      <vt:lpstr>OpenSans-Regular</vt:lpstr>
      <vt:lpstr>Wingdings 2</vt:lpstr>
      <vt:lpstr>Dividend</vt:lpstr>
      <vt:lpstr>Iraq Response Innovation Lab</vt:lpstr>
      <vt:lpstr>Incubator Modality</vt:lpstr>
      <vt:lpstr>Video</vt:lpstr>
      <vt:lpstr>PowerPoint Presentation</vt:lpstr>
      <vt:lpstr>Lessons Learned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Iraq Response Innovation Lab</dc:title>
  <dc:creator>Ruba Hijazi</dc:creator>
  <cp:lastModifiedBy>Ruba Hijazi</cp:lastModifiedBy>
  <cp:revision>1</cp:revision>
  <dcterms:modified xsi:type="dcterms:W3CDTF">2023-07-10T16:43:10Z</dcterms:modified>
</cp:coreProperties>
</file>